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3" r:id="rId3"/>
    <p:sldId id="264" r:id="rId4"/>
    <p:sldId id="265" r:id="rId5"/>
    <p:sldId id="258" r:id="rId6"/>
    <p:sldId id="259" r:id="rId7"/>
    <p:sldId id="267" r:id="rId8"/>
    <p:sldId id="262" r:id="rId9"/>
  </p:sldIdLst>
  <p:sldSz cx="12192000" cy="411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73418"/>
            <a:ext cx="9144000" cy="143256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61223"/>
            <a:ext cx="9144000" cy="993457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4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1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19075"/>
            <a:ext cx="2628900" cy="34871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19075"/>
            <a:ext cx="7734300" cy="34871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5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25843"/>
            <a:ext cx="10515600" cy="1711642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753678"/>
            <a:ext cx="10515600" cy="900112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7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95375"/>
            <a:ext cx="5181600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95375"/>
            <a:ext cx="5181600" cy="2610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3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19075"/>
            <a:ext cx="10515600" cy="7953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008698"/>
            <a:ext cx="5157787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503045"/>
            <a:ext cx="5157787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08698"/>
            <a:ext cx="5183188" cy="494347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503045"/>
            <a:ext cx="5183188" cy="22107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3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4320"/>
            <a:ext cx="3932237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592455"/>
            <a:ext cx="6172200" cy="2924175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34440"/>
            <a:ext cx="3932237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74320"/>
            <a:ext cx="3932237" cy="96012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592455"/>
            <a:ext cx="6172200" cy="2924175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234440"/>
            <a:ext cx="3932237" cy="2286953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6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9075"/>
            <a:ext cx="10515600" cy="795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375"/>
            <a:ext cx="10515600" cy="261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3813810"/>
            <a:ext cx="274320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6794C-479E-4D72-AF4E-A4BE91E587ED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3813810"/>
            <a:ext cx="411480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3813810"/>
            <a:ext cx="274320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22B8E-7C0A-4828-B0E7-21C0FBC96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6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3" Type="http://schemas.microsoft.com/office/2007/relationships/media" Target="../media/media2.mp4"/><Relationship Id="rId7" Type="http://schemas.microsoft.com/office/2007/relationships/media" Target="../media/media4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6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4.png"/><Relationship Id="rId5" Type="http://schemas.microsoft.com/office/2007/relationships/media" Target="../media/media7.mp4"/><Relationship Id="rId10" Type="http://schemas.openxmlformats.org/officeDocument/2006/relationships/image" Target="../media/image3.png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0.png"/><Relationship Id="rId3" Type="http://schemas.microsoft.com/office/2007/relationships/media" Target="../media/media10.mp4"/><Relationship Id="rId7" Type="http://schemas.microsoft.com/office/2007/relationships/media" Target="../media/media12.mp4"/><Relationship Id="rId12" Type="http://schemas.openxmlformats.org/officeDocument/2006/relationships/image" Target="../media/image9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8.png"/><Relationship Id="rId5" Type="http://schemas.microsoft.com/office/2007/relationships/media" Target="../media/media11.mp4"/><Relationship Id="rId10" Type="http://schemas.openxmlformats.org/officeDocument/2006/relationships/image" Target="../media/image7.png"/><Relationship Id="rId4" Type="http://schemas.openxmlformats.org/officeDocument/2006/relationships/video" Target="../media/media10.mp4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14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1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openxmlformats.org/officeDocument/2006/relationships/image" Target="../media/image12.png"/><Relationship Id="rId5" Type="http://schemas.microsoft.com/office/2007/relationships/media" Target="../media/media15.mp4"/><Relationship Id="rId10" Type="http://schemas.openxmlformats.org/officeDocument/2006/relationships/image" Target="../media/image11.png"/><Relationship Id="rId4" Type="http://schemas.openxmlformats.org/officeDocument/2006/relationships/video" Target="../media/media14.mp4"/><Relationship Id="rId9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20.mp4"/><Relationship Id="rId13" Type="http://schemas.openxmlformats.org/officeDocument/2006/relationships/image" Target="../media/image18.png"/><Relationship Id="rId3" Type="http://schemas.microsoft.com/office/2007/relationships/media" Target="../media/media18.mp4"/><Relationship Id="rId7" Type="http://schemas.microsoft.com/office/2007/relationships/media" Target="../media/media20.mp4"/><Relationship Id="rId12" Type="http://schemas.openxmlformats.org/officeDocument/2006/relationships/image" Target="../media/image17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video" Target="../media/media19.mp4"/><Relationship Id="rId11" Type="http://schemas.openxmlformats.org/officeDocument/2006/relationships/image" Target="../media/image16.png"/><Relationship Id="rId5" Type="http://schemas.microsoft.com/office/2007/relationships/media" Target="../media/media19.mp4"/><Relationship Id="rId10" Type="http://schemas.openxmlformats.org/officeDocument/2006/relationships/image" Target="../media/image15.png"/><Relationship Id="rId4" Type="http://schemas.openxmlformats.org/officeDocument/2006/relationships/video" Target="../media/media18.mp4"/><Relationship Id="rId9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24.mp4"/><Relationship Id="rId13" Type="http://schemas.openxmlformats.org/officeDocument/2006/relationships/image" Target="../media/image22.png"/><Relationship Id="rId3" Type="http://schemas.microsoft.com/office/2007/relationships/media" Target="../media/media22.mp4"/><Relationship Id="rId7" Type="http://schemas.microsoft.com/office/2007/relationships/media" Target="../media/media24.mp4"/><Relationship Id="rId12" Type="http://schemas.openxmlformats.org/officeDocument/2006/relationships/image" Target="../media/image21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video" Target="../media/media23.mp4"/><Relationship Id="rId11" Type="http://schemas.openxmlformats.org/officeDocument/2006/relationships/image" Target="../media/image20.png"/><Relationship Id="rId5" Type="http://schemas.microsoft.com/office/2007/relationships/media" Target="../media/media23.mp4"/><Relationship Id="rId10" Type="http://schemas.openxmlformats.org/officeDocument/2006/relationships/image" Target="../media/image19.png"/><Relationship Id="rId4" Type="http://schemas.openxmlformats.org/officeDocument/2006/relationships/video" Target="../media/media22.mp4"/><Relationship Id="rId9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28.mp4"/><Relationship Id="rId13" Type="http://schemas.openxmlformats.org/officeDocument/2006/relationships/image" Target="../media/image26.png"/><Relationship Id="rId3" Type="http://schemas.microsoft.com/office/2007/relationships/media" Target="../media/media26.mp4"/><Relationship Id="rId7" Type="http://schemas.microsoft.com/office/2007/relationships/media" Target="../media/media28.mp4"/><Relationship Id="rId12" Type="http://schemas.openxmlformats.org/officeDocument/2006/relationships/image" Target="../media/image25.png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6" Type="http://schemas.openxmlformats.org/officeDocument/2006/relationships/video" Target="../media/media27.mp4"/><Relationship Id="rId11" Type="http://schemas.openxmlformats.org/officeDocument/2006/relationships/image" Target="../media/image24.png"/><Relationship Id="rId5" Type="http://schemas.microsoft.com/office/2007/relationships/media" Target="../media/media27.mp4"/><Relationship Id="rId10" Type="http://schemas.openxmlformats.org/officeDocument/2006/relationships/image" Target="../media/image23.png"/><Relationship Id="rId4" Type="http://schemas.openxmlformats.org/officeDocument/2006/relationships/video" Target="../media/media26.mp4"/><Relationship Id="rId9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4E2DD02-5323-9A31-3D90-C80EBCDAAC05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C72CA2-CB84-D4CE-750A-7BC66E81BA81}"/>
              </a:ext>
            </a:extLst>
          </p:cNvPr>
          <p:cNvSpPr txBox="1"/>
          <p:nvPr/>
        </p:nvSpPr>
        <p:spPr>
          <a:xfrm>
            <a:off x="406069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E387A-0501-0DB0-A240-2C772C6B92AD}"/>
              </a:ext>
            </a:extLst>
          </p:cNvPr>
          <p:cNvSpPr txBox="1"/>
          <p:nvPr/>
        </p:nvSpPr>
        <p:spPr>
          <a:xfrm>
            <a:off x="701116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20EC63-2B94-CEF9-DA0E-FBD4DD454D1C}"/>
              </a:ext>
            </a:extLst>
          </p:cNvPr>
          <p:cNvSpPr txBox="1"/>
          <p:nvPr/>
        </p:nvSpPr>
        <p:spPr>
          <a:xfrm>
            <a:off x="981532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C7F3A-C266-4371-4346-D5075CF72BEB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tep0004750_episode00_-0.03">
            <a:hlinkClick r:id="" action="ppaction://media"/>
            <a:extLst>
              <a:ext uri="{FF2B5EF4-FFF2-40B4-BE49-F238E27FC236}">
                <a16:creationId xmlns:a16="http://schemas.microsoft.com/office/drawing/2014/main" id="{023ABD33-CD93-C23E-3EBF-A56DB37A5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978" y="1170432"/>
            <a:ext cx="2350008" cy="2350008"/>
          </a:xfrm>
          <a:prstGeom prst="rect">
            <a:avLst/>
          </a:prstGeom>
        </p:spPr>
      </p:pic>
      <p:pic>
        <p:nvPicPr>
          <p:cNvPr id="3" name="cloth-fold">
            <a:hlinkClick r:id="" action="ppaction://media"/>
            <a:extLst>
              <a:ext uri="{FF2B5EF4-FFF2-40B4-BE49-F238E27FC236}">
                <a16:creationId xmlns:a16="http://schemas.microsoft.com/office/drawing/2014/main" id="{D6062D31-CE30-61F3-A19C-F42D2DA4AE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97605" y="1170432"/>
            <a:ext cx="2350008" cy="2350008"/>
          </a:xfrm>
          <a:prstGeom prst="rect">
            <a:avLst/>
          </a:prstGeom>
        </p:spPr>
      </p:pic>
      <p:pic>
        <p:nvPicPr>
          <p:cNvPr id="5" name="cloth_fold">
            <a:hlinkClick r:id="" action="ppaction://media"/>
            <a:extLst>
              <a:ext uri="{FF2B5EF4-FFF2-40B4-BE49-F238E27FC236}">
                <a16:creationId xmlns:a16="http://schemas.microsoft.com/office/drawing/2014/main" id="{9D2A3E14-AF02-FDB4-B059-59462D7F26C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78155" y="1170432"/>
            <a:ext cx="2350008" cy="2350008"/>
          </a:xfrm>
          <a:prstGeom prst="rect">
            <a:avLst/>
          </a:prstGeom>
        </p:spPr>
      </p:pic>
      <p:pic>
        <p:nvPicPr>
          <p:cNvPr id="7" name="cloth_fold">
            <a:hlinkClick r:id="" action="ppaction://media"/>
            <a:extLst>
              <a:ext uri="{FF2B5EF4-FFF2-40B4-BE49-F238E27FC236}">
                <a16:creationId xmlns:a16="http://schemas.microsoft.com/office/drawing/2014/main" id="{6E495D0D-ED06-5F52-9A97-2EA876CE0DE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458705" y="1170432"/>
            <a:ext cx="2350008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4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453717-D777-5417-ADE1-E8258871C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5C5564A-E166-4F6A-0813-137224EEE0BB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3C4F8-0057-5814-5B78-6396510708C0}"/>
              </a:ext>
            </a:extLst>
          </p:cNvPr>
          <p:cNvSpPr txBox="1"/>
          <p:nvPr/>
        </p:nvSpPr>
        <p:spPr>
          <a:xfrm>
            <a:off x="406069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919B2-506C-B540-CB20-E01571F07E0B}"/>
              </a:ext>
            </a:extLst>
          </p:cNvPr>
          <p:cNvSpPr txBox="1"/>
          <p:nvPr/>
        </p:nvSpPr>
        <p:spPr>
          <a:xfrm>
            <a:off x="701116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E1CC9-788A-CDC4-DF5C-50CF325C501A}"/>
              </a:ext>
            </a:extLst>
          </p:cNvPr>
          <p:cNvSpPr txBox="1"/>
          <p:nvPr/>
        </p:nvSpPr>
        <p:spPr>
          <a:xfrm>
            <a:off x="981532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47570E-1C54-C74A-1880-697F955FEEDA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E6707-A05B-5F2F-4042-E6FB1C3F55F6}"/>
              </a:ext>
            </a:extLst>
          </p:cNvPr>
          <p:cNvSpPr txBox="1"/>
          <p:nvPr/>
        </p:nvSpPr>
        <p:spPr>
          <a:xfrm>
            <a:off x="3731494" y="-539496"/>
            <a:ext cx="53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“Transport Water without Spilling”</a:t>
            </a:r>
            <a:endParaRPr lang="en-US" sz="2800" dirty="0"/>
          </a:p>
        </p:txBody>
      </p:sp>
      <p:pic>
        <p:nvPicPr>
          <p:cNvPr id="8" name="ours_step0000000_episode04_-21.21">
            <a:hlinkClick r:id="" action="ppaction://media"/>
            <a:extLst>
              <a:ext uri="{FF2B5EF4-FFF2-40B4-BE49-F238E27FC236}">
                <a16:creationId xmlns:a16="http://schemas.microsoft.com/office/drawing/2014/main" id="{D6488800-9ADA-2F65-59E8-18DC0337C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" y="1170432"/>
            <a:ext cx="2350008" cy="2350008"/>
          </a:xfrm>
          <a:prstGeom prst="rect">
            <a:avLst/>
          </a:prstGeom>
        </p:spPr>
      </p:pic>
      <p:pic>
        <p:nvPicPr>
          <p:cNvPr id="9" name="pass-water">
            <a:hlinkClick r:id="" action="ppaction://media"/>
            <a:extLst>
              <a:ext uri="{FF2B5EF4-FFF2-40B4-BE49-F238E27FC236}">
                <a16:creationId xmlns:a16="http://schemas.microsoft.com/office/drawing/2014/main" id="{5DD4EA60-A21E-370E-B3BE-005A3254DB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97605" y="1170432"/>
            <a:ext cx="2350008" cy="2350008"/>
          </a:xfrm>
          <a:prstGeom prst="rect">
            <a:avLst/>
          </a:prstGeom>
        </p:spPr>
      </p:pic>
      <p:pic>
        <p:nvPicPr>
          <p:cNvPr id="10" name="pass-wter">
            <a:hlinkClick r:id="" action="ppaction://media"/>
            <a:extLst>
              <a:ext uri="{FF2B5EF4-FFF2-40B4-BE49-F238E27FC236}">
                <a16:creationId xmlns:a16="http://schemas.microsoft.com/office/drawing/2014/main" id="{59B57DD7-1790-28F7-F693-C1D70FD354F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78155" y="1170432"/>
            <a:ext cx="2350008" cy="2350008"/>
          </a:xfrm>
          <a:prstGeom prst="rect">
            <a:avLst/>
          </a:prstGeom>
        </p:spPr>
      </p:pic>
      <p:pic>
        <p:nvPicPr>
          <p:cNvPr id="11" name="pass-water">
            <a:hlinkClick r:id="" action="ppaction://media"/>
            <a:extLst>
              <a:ext uri="{FF2B5EF4-FFF2-40B4-BE49-F238E27FC236}">
                <a16:creationId xmlns:a16="http://schemas.microsoft.com/office/drawing/2014/main" id="{F060A95F-C295-DDA8-47AA-882A1465D58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8705" y="1170432"/>
            <a:ext cx="2350008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6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F4BD5F-29B3-91F0-6DB7-C9B7844E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CDE68CF-78E5-1C3F-6630-F4909FD8C4FA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5C97C3-ABA3-3839-8CFD-80063C1B0A36}"/>
              </a:ext>
            </a:extLst>
          </p:cNvPr>
          <p:cNvSpPr txBox="1"/>
          <p:nvPr/>
        </p:nvSpPr>
        <p:spPr>
          <a:xfrm>
            <a:off x="406069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124247-04E4-614A-75AA-040E26DC159E}"/>
              </a:ext>
            </a:extLst>
          </p:cNvPr>
          <p:cNvSpPr txBox="1"/>
          <p:nvPr/>
        </p:nvSpPr>
        <p:spPr>
          <a:xfrm>
            <a:off x="701116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1C8F-CADC-316E-B014-F92899887634}"/>
              </a:ext>
            </a:extLst>
          </p:cNvPr>
          <p:cNvSpPr txBox="1"/>
          <p:nvPr/>
        </p:nvSpPr>
        <p:spPr>
          <a:xfrm>
            <a:off x="981532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BE30ED-3C2A-D21C-7525-FDEA568676AE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2C8FC-B661-CF67-C161-5DEC2158FBF7}"/>
              </a:ext>
            </a:extLst>
          </p:cNvPr>
          <p:cNvSpPr txBox="1"/>
          <p:nvPr/>
        </p:nvSpPr>
        <p:spPr>
          <a:xfrm>
            <a:off x="4617902" y="-539496"/>
            <a:ext cx="53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“Straighten Rope”</a:t>
            </a:r>
            <a:endParaRPr lang="en-US" sz="2800" dirty="0"/>
          </a:p>
        </p:txBody>
      </p:sp>
      <p:pic>
        <p:nvPicPr>
          <p:cNvPr id="3" name="ours_step0000000_episode07_21.38">
            <a:hlinkClick r:id="" action="ppaction://media"/>
            <a:extLst>
              <a:ext uri="{FF2B5EF4-FFF2-40B4-BE49-F238E27FC236}">
                <a16:creationId xmlns:a16="http://schemas.microsoft.com/office/drawing/2014/main" id="{7034E9AA-A660-1861-29E1-3E147862C8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" y="1170432"/>
            <a:ext cx="2350008" cy="2350008"/>
          </a:xfrm>
          <a:prstGeom prst="rect">
            <a:avLst/>
          </a:prstGeom>
        </p:spPr>
      </p:pic>
      <p:pic>
        <p:nvPicPr>
          <p:cNvPr id="4" name="vlm-score_step0000000_episode07_10.36">
            <a:hlinkClick r:id="" action="ppaction://media"/>
            <a:extLst>
              <a:ext uri="{FF2B5EF4-FFF2-40B4-BE49-F238E27FC236}">
                <a16:creationId xmlns:a16="http://schemas.microsoft.com/office/drawing/2014/main" id="{CB8EC859-6BEC-B17C-FB49-89366C05561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697605" y="1170432"/>
            <a:ext cx="2350008" cy="2350008"/>
          </a:xfrm>
          <a:prstGeom prst="rect">
            <a:avLst/>
          </a:prstGeom>
        </p:spPr>
      </p:pic>
      <p:pic>
        <p:nvPicPr>
          <p:cNvPr id="5" name="clip_step0000000_episode07_10.56">
            <a:hlinkClick r:id="" action="ppaction://media"/>
            <a:extLst>
              <a:ext uri="{FF2B5EF4-FFF2-40B4-BE49-F238E27FC236}">
                <a16:creationId xmlns:a16="http://schemas.microsoft.com/office/drawing/2014/main" id="{E6653A05-7467-11EF-0FC3-38CB63105A8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78155" y="1170432"/>
            <a:ext cx="2350008" cy="2350008"/>
          </a:xfrm>
          <a:prstGeom prst="rect">
            <a:avLst/>
          </a:prstGeom>
        </p:spPr>
      </p:pic>
      <p:pic>
        <p:nvPicPr>
          <p:cNvPr id="7" name="blip2_step0000000_episode07_13.4">
            <a:hlinkClick r:id="" action="ppaction://media"/>
            <a:extLst>
              <a:ext uri="{FF2B5EF4-FFF2-40B4-BE49-F238E27FC236}">
                <a16:creationId xmlns:a16="http://schemas.microsoft.com/office/drawing/2014/main" id="{2C7EC727-7A76-B616-6ADF-779134FDC7E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8705" y="1170432"/>
            <a:ext cx="2350008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1D9A7C-8BEB-0A5A-4CA8-7B8CB46FF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66695-240B-83FF-C836-CD53252ED462}"/>
              </a:ext>
            </a:extLst>
          </p:cNvPr>
          <p:cNvSpPr txBox="1"/>
          <p:nvPr/>
        </p:nvSpPr>
        <p:spPr>
          <a:xfrm>
            <a:off x="4095913" y="-539496"/>
            <a:ext cx="4281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“Move Soccer Ball into Goal”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3781E-E00D-BE7E-852C-3D60FF620866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BFD50-3B11-5D03-E3AB-3E32099B045D}"/>
              </a:ext>
            </a:extLst>
          </p:cNvPr>
          <p:cNvSpPr txBox="1"/>
          <p:nvPr/>
        </p:nvSpPr>
        <p:spPr>
          <a:xfrm>
            <a:off x="406069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1B06E-F625-3B44-7F9C-0D000EB6F99E}"/>
              </a:ext>
            </a:extLst>
          </p:cNvPr>
          <p:cNvSpPr txBox="1"/>
          <p:nvPr/>
        </p:nvSpPr>
        <p:spPr>
          <a:xfrm>
            <a:off x="701116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5422BF-CB56-C39D-57D4-99FCD86AB7D7}"/>
              </a:ext>
            </a:extLst>
          </p:cNvPr>
          <p:cNvSpPr txBox="1"/>
          <p:nvPr/>
        </p:nvSpPr>
        <p:spPr>
          <a:xfrm>
            <a:off x="981532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00CE6-127E-4402-BF9B-47E4AA9E2303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tep0000000_episode00_124.08">
            <a:hlinkClick r:id="" action="ppaction://media"/>
            <a:extLst>
              <a:ext uri="{FF2B5EF4-FFF2-40B4-BE49-F238E27FC236}">
                <a16:creationId xmlns:a16="http://schemas.microsoft.com/office/drawing/2014/main" id="{ECE8770D-49A4-692A-CDF4-9349FEEBE0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" y="1170432"/>
            <a:ext cx="2350008" cy="2350008"/>
          </a:xfrm>
          <a:prstGeom prst="rect">
            <a:avLst/>
          </a:prstGeom>
        </p:spPr>
      </p:pic>
      <p:pic>
        <p:nvPicPr>
          <p:cNvPr id="3" name="soccer">
            <a:hlinkClick r:id="" action="ppaction://media"/>
            <a:extLst>
              <a:ext uri="{FF2B5EF4-FFF2-40B4-BE49-F238E27FC236}">
                <a16:creationId xmlns:a16="http://schemas.microsoft.com/office/drawing/2014/main" id="{B065ACA1-A961-7AD0-4CD3-2DBF3986C7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57778" y="1170432"/>
            <a:ext cx="2350008" cy="2350008"/>
          </a:xfrm>
          <a:prstGeom prst="rect">
            <a:avLst/>
          </a:prstGeom>
        </p:spPr>
      </p:pic>
      <p:pic>
        <p:nvPicPr>
          <p:cNvPr id="5" name="soccer">
            <a:hlinkClick r:id="" action="ppaction://media"/>
            <a:extLst>
              <a:ext uri="{FF2B5EF4-FFF2-40B4-BE49-F238E27FC236}">
                <a16:creationId xmlns:a16="http://schemas.microsoft.com/office/drawing/2014/main" id="{EC27E4C8-E1C9-7DAD-1A33-645D3E61673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8242" y="1170432"/>
            <a:ext cx="2350008" cy="2350008"/>
          </a:xfrm>
          <a:prstGeom prst="rect">
            <a:avLst/>
          </a:prstGeom>
        </p:spPr>
      </p:pic>
      <p:pic>
        <p:nvPicPr>
          <p:cNvPr id="7" name="soccer">
            <a:hlinkClick r:id="" action="ppaction://media"/>
            <a:extLst>
              <a:ext uri="{FF2B5EF4-FFF2-40B4-BE49-F238E27FC236}">
                <a16:creationId xmlns:a16="http://schemas.microsoft.com/office/drawing/2014/main" id="{E47482CC-6849-5668-ED7D-C643A5C1C1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8706" y="1170432"/>
            <a:ext cx="2350008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E16EF6-030D-1CE4-93E9-8C5488772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7592B0-3A25-F226-39BD-30F8B91F739E}"/>
              </a:ext>
            </a:extLst>
          </p:cNvPr>
          <p:cNvSpPr txBox="1"/>
          <p:nvPr/>
        </p:nvSpPr>
        <p:spPr>
          <a:xfrm>
            <a:off x="4308348" y="-539496"/>
            <a:ext cx="357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“Sweep Cube into Hole”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02B1A-FB8C-8EC1-1419-72DAB2E6957C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FA6F0-0408-4440-FEF5-6763AD7A78FC}"/>
              </a:ext>
            </a:extLst>
          </p:cNvPr>
          <p:cNvSpPr txBox="1"/>
          <p:nvPr/>
        </p:nvSpPr>
        <p:spPr>
          <a:xfrm>
            <a:off x="406069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062B7-9C13-86E6-9ABB-488C90FB657F}"/>
              </a:ext>
            </a:extLst>
          </p:cNvPr>
          <p:cNvSpPr txBox="1"/>
          <p:nvPr/>
        </p:nvSpPr>
        <p:spPr>
          <a:xfrm>
            <a:off x="701116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D51286-7C83-0B24-25A2-DCCDEDA09ECA}"/>
              </a:ext>
            </a:extLst>
          </p:cNvPr>
          <p:cNvSpPr txBox="1"/>
          <p:nvPr/>
        </p:nvSpPr>
        <p:spPr>
          <a:xfrm>
            <a:off x="981532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31A9FC-8797-6550-78F9-CAF56D6E40DD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weep-into">
            <a:hlinkClick r:id="" action="ppaction://media"/>
            <a:extLst>
              <a:ext uri="{FF2B5EF4-FFF2-40B4-BE49-F238E27FC236}">
                <a16:creationId xmlns:a16="http://schemas.microsoft.com/office/drawing/2014/main" id="{DA4292AD-FFEA-83EA-BA4A-3B3A78FFD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" y="1170432"/>
            <a:ext cx="2350008" cy="2350008"/>
          </a:xfrm>
          <a:prstGeom prst="rect">
            <a:avLst/>
          </a:prstGeom>
        </p:spPr>
      </p:pic>
      <p:pic>
        <p:nvPicPr>
          <p:cNvPr id="3" name="sweep-into">
            <a:hlinkClick r:id="" action="ppaction://media"/>
            <a:extLst>
              <a:ext uri="{FF2B5EF4-FFF2-40B4-BE49-F238E27FC236}">
                <a16:creationId xmlns:a16="http://schemas.microsoft.com/office/drawing/2014/main" id="{C490B315-3044-62A1-273F-6DEB7B13FAD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57778" y="1170432"/>
            <a:ext cx="2350008" cy="2350008"/>
          </a:xfrm>
          <a:prstGeom prst="rect">
            <a:avLst/>
          </a:prstGeom>
        </p:spPr>
      </p:pic>
      <p:pic>
        <p:nvPicPr>
          <p:cNvPr id="5" name="sweep-into">
            <a:hlinkClick r:id="" action="ppaction://media"/>
            <a:extLst>
              <a:ext uri="{FF2B5EF4-FFF2-40B4-BE49-F238E27FC236}">
                <a16:creationId xmlns:a16="http://schemas.microsoft.com/office/drawing/2014/main" id="{445F7E94-180D-E030-74C6-2230532F33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8242" y="1170432"/>
            <a:ext cx="2350008" cy="2350008"/>
          </a:xfrm>
          <a:prstGeom prst="rect">
            <a:avLst/>
          </a:prstGeom>
        </p:spPr>
      </p:pic>
      <p:pic>
        <p:nvPicPr>
          <p:cNvPr id="7" name="sweeep-into">
            <a:hlinkClick r:id="" action="ppaction://media"/>
            <a:extLst>
              <a:ext uri="{FF2B5EF4-FFF2-40B4-BE49-F238E27FC236}">
                <a16:creationId xmlns:a16="http://schemas.microsoft.com/office/drawing/2014/main" id="{5F231215-4EC2-DB82-9297-4BC326D7BD3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8706" y="1170432"/>
            <a:ext cx="2350008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4FD606-4708-D93F-9973-2569D45C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69C87-3D86-57CD-4416-8835BA63ABF1}"/>
              </a:ext>
            </a:extLst>
          </p:cNvPr>
          <p:cNvSpPr txBox="1"/>
          <p:nvPr/>
        </p:nvSpPr>
        <p:spPr>
          <a:xfrm>
            <a:off x="4899473" y="-539496"/>
            <a:ext cx="3575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“Open Drawer”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75C48D-F0A3-A424-C865-ADC8225AC7A6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8EF11-5DF9-C7C2-8ACC-89C10E0CE023}"/>
              </a:ext>
            </a:extLst>
          </p:cNvPr>
          <p:cNvSpPr txBox="1"/>
          <p:nvPr/>
        </p:nvSpPr>
        <p:spPr>
          <a:xfrm>
            <a:off x="406069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2E506-7E03-89B4-3E3C-1D34A57CF2E2}"/>
              </a:ext>
            </a:extLst>
          </p:cNvPr>
          <p:cNvSpPr txBox="1"/>
          <p:nvPr/>
        </p:nvSpPr>
        <p:spPr>
          <a:xfrm>
            <a:off x="701116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0D65C-3D95-FDA4-E9BE-50DF122AE955}"/>
              </a:ext>
            </a:extLst>
          </p:cNvPr>
          <p:cNvSpPr txBox="1"/>
          <p:nvPr/>
        </p:nvSpPr>
        <p:spPr>
          <a:xfrm>
            <a:off x="9815322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06559-54DE-06E9-552D-D612AF3B52FC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tep0000000_episode00_210.76">
            <a:hlinkClick r:id="" action="ppaction://media"/>
            <a:extLst>
              <a:ext uri="{FF2B5EF4-FFF2-40B4-BE49-F238E27FC236}">
                <a16:creationId xmlns:a16="http://schemas.microsoft.com/office/drawing/2014/main" id="{2A4F5EAE-EC0F-96FE-B564-D87626CAF0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" y="1170432"/>
            <a:ext cx="2350008" cy="2350008"/>
          </a:xfrm>
          <a:prstGeom prst="rect">
            <a:avLst/>
          </a:prstGeom>
        </p:spPr>
      </p:pic>
      <p:pic>
        <p:nvPicPr>
          <p:cNvPr id="3" name="drawer-open">
            <a:hlinkClick r:id="" action="ppaction://media"/>
            <a:extLst>
              <a:ext uri="{FF2B5EF4-FFF2-40B4-BE49-F238E27FC236}">
                <a16:creationId xmlns:a16="http://schemas.microsoft.com/office/drawing/2014/main" id="{987C1FEC-F313-96DF-4C58-A3DA06D0E4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557778" y="1170432"/>
            <a:ext cx="2350008" cy="2350008"/>
          </a:xfrm>
          <a:prstGeom prst="rect">
            <a:avLst/>
          </a:prstGeom>
        </p:spPr>
      </p:pic>
      <p:pic>
        <p:nvPicPr>
          <p:cNvPr id="5" name="drawer-open">
            <a:hlinkClick r:id="" action="ppaction://media"/>
            <a:extLst>
              <a:ext uri="{FF2B5EF4-FFF2-40B4-BE49-F238E27FC236}">
                <a16:creationId xmlns:a16="http://schemas.microsoft.com/office/drawing/2014/main" id="{C37D1377-87A4-AF96-DDCF-22F217A235B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08242" y="1170432"/>
            <a:ext cx="2350008" cy="2350008"/>
          </a:xfrm>
          <a:prstGeom prst="rect">
            <a:avLst/>
          </a:prstGeom>
        </p:spPr>
      </p:pic>
      <p:pic>
        <p:nvPicPr>
          <p:cNvPr id="7" name="drawer-open">
            <a:hlinkClick r:id="" action="ppaction://media"/>
            <a:extLst>
              <a:ext uri="{FF2B5EF4-FFF2-40B4-BE49-F238E27FC236}">
                <a16:creationId xmlns:a16="http://schemas.microsoft.com/office/drawing/2014/main" id="{8C76133D-1E55-AE37-86F8-78FE3C274CB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58706" y="1170432"/>
            <a:ext cx="2350008" cy="235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9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FD606-4708-D93F-9973-2569D45C9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075C48D-F0A3-A424-C865-ADC8225AC7A6}"/>
              </a:ext>
            </a:extLst>
          </p:cNvPr>
          <p:cNvSpPr txBox="1"/>
          <p:nvPr/>
        </p:nvSpPr>
        <p:spPr>
          <a:xfrm>
            <a:off x="113385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RL-VLM-F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8EF11-5DF9-C7C2-8ACC-89C10E0CE023}"/>
              </a:ext>
            </a:extLst>
          </p:cNvPr>
          <p:cNvSpPr txBox="1"/>
          <p:nvPr/>
        </p:nvSpPr>
        <p:spPr>
          <a:xfrm>
            <a:off x="4211623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VLM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B2E506-7E03-89B4-3E3C-1D34A57CF2E2}"/>
              </a:ext>
            </a:extLst>
          </p:cNvPr>
          <p:cNvSpPr txBox="1"/>
          <p:nvPr/>
        </p:nvSpPr>
        <p:spPr>
          <a:xfrm>
            <a:off x="7117696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CLIP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0D65C-3D95-FDA4-E9BE-50DF122AE955}"/>
              </a:ext>
            </a:extLst>
          </p:cNvPr>
          <p:cNvSpPr txBox="1"/>
          <p:nvPr/>
        </p:nvSpPr>
        <p:spPr>
          <a:xfrm>
            <a:off x="9921858" y="576072"/>
            <a:ext cx="184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BLIP-2 Score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06559-54DE-06E9-552D-D612AF3B52FC}"/>
              </a:ext>
            </a:extLst>
          </p:cNvPr>
          <p:cNvSpPr/>
          <p:nvPr/>
        </p:nvSpPr>
        <p:spPr>
          <a:xfrm>
            <a:off x="301752" y="457200"/>
            <a:ext cx="2935224" cy="350215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urs-cartpole">
            <a:hlinkClick r:id="" action="ppaction://media"/>
            <a:extLst>
              <a:ext uri="{FF2B5EF4-FFF2-40B4-BE49-F238E27FC236}">
                <a16:creationId xmlns:a16="http://schemas.microsoft.com/office/drawing/2014/main" id="{334A18D1-4F99-B753-76C8-FCF352CB9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3286" y="1336785"/>
            <a:ext cx="2708865" cy="1805910"/>
          </a:xfrm>
          <a:prstGeom prst="rect">
            <a:avLst/>
          </a:prstGeom>
        </p:spPr>
      </p:pic>
      <p:pic>
        <p:nvPicPr>
          <p:cNvPr id="8" name="vlm-score-cartpole">
            <a:hlinkClick r:id="" action="ppaction://media"/>
            <a:extLst>
              <a:ext uri="{FF2B5EF4-FFF2-40B4-BE49-F238E27FC236}">
                <a16:creationId xmlns:a16="http://schemas.microsoft.com/office/drawing/2014/main" id="{11F2142E-3384-95BB-9AE5-5C03AAF6953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447152" y="1345663"/>
            <a:ext cx="2708865" cy="1805910"/>
          </a:xfrm>
          <a:prstGeom prst="rect">
            <a:avLst/>
          </a:prstGeom>
        </p:spPr>
      </p:pic>
      <p:pic>
        <p:nvPicPr>
          <p:cNvPr id="9" name="clip-cartpole">
            <a:hlinkClick r:id="" action="ppaction://media"/>
            <a:extLst>
              <a:ext uri="{FF2B5EF4-FFF2-40B4-BE49-F238E27FC236}">
                <a16:creationId xmlns:a16="http://schemas.microsoft.com/office/drawing/2014/main" id="{285FA847-50AF-0B20-DA7E-92C559B37EF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75071" y="1345663"/>
            <a:ext cx="2708865" cy="1805910"/>
          </a:xfrm>
          <a:prstGeom prst="rect">
            <a:avLst/>
          </a:prstGeom>
        </p:spPr>
      </p:pic>
      <p:pic>
        <p:nvPicPr>
          <p:cNvPr id="10" name="blip-cartpole">
            <a:hlinkClick r:id="" action="ppaction://media"/>
            <a:extLst>
              <a:ext uri="{FF2B5EF4-FFF2-40B4-BE49-F238E27FC236}">
                <a16:creationId xmlns:a16="http://schemas.microsoft.com/office/drawing/2014/main" id="{0DDE2703-EB14-7F19-72F1-22E1E451A2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384433" y="1345663"/>
            <a:ext cx="2708865" cy="18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3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2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87E98E-7A8A-B829-6C0A-E95AEEEB1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5" y="-161925"/>
            <a:ext cx="11306175" cy="4438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E2599A-6DF5-24CC-2AAA-0CCD5357DAA2}"/>
              </a:ext>
            </a:extLst>
          </p:cNvPr>
          <p:cNvSpPr txBox="1"/>
          <p:nvPr/>
        </p:nvSpPr>
        <p:spPr>
          <a:xfrm>
            <a:off x="3097765" y="-539496"/>
            <a:ext cx="6288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Learning Curves of all Compared Methods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0739D-D8AF-AEBC-CFC0-A648E254FDC4}"/>
              </a:ext>
            </a:extLst>
          </p:cNvPr>
          <p:cNvSpPr txBox="1"/>
          <p:nvPr/>
        </p:nvSpPr>
        <p:spPr>
          <a:xfrm>
            <a:off x="3646405" y="4233886"/>
            <a:ext cx="628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RL-VLM-F greatly outperforms other methods!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909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261</TotalTime>
  <Words>88</Words>
  <Application>Microsoft Office PowerPoint</Application>
  <PresentationFormat>Custom</PresentationFormat>
  <Paragraphs>35</Paragraphs>
  <Slides>8</Slides>
  <Notes>0</Notes>
  <HiddenSlides>7</HiddenSlides>
  <MMClips>28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Yufei Wang</dc:creator>
  <cp:lastModifiedBy>Yufei Wang</cp:lastModifiedBy>
  <cp:revision>17</cp:revision>
  <dcterms:created xsi:type="dcterms:W3CDTF">2024-02-08T20:27:20Z</dcterms:created>
  <dcterms:modified xsi:type="dcterms:W3CDTF">2024-03-08T21:24:54Z</dcterms:modified>
</cp:coreProperties>
</file>